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62" r:id="rId4"/>
    <p:sldId id="263" r:id="rId5"/>
    <p:sldId id="268" r:id="rId6"/>
    <p:sldId id="260" r:id="rId7"/>
    <p:sldId id="264" r:id="rId8"/>
    <p:sldId id="266" r:id="rId9"/>
    <p:sldId id="267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8A0B-1434-4865-AAA1-A0B3480321A5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0E2F-93C0-4E56-BE22-21959C3322E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39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658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28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89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828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584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84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1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631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04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62B3-F6C9-4AE6-8E03-56FB3EBFF563}" type="datetimeFigureOut">
              <a:rPr lang="fr-BE" smtClean="0"/>
              <a:t>20/10/2014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D946-7B1A-4C1F-AC4F-944564377C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2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Comment allier l’environnement et le social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1922" y="4050223"/>
            <a:ext cx="8946078" cy="1249602"/>
          </a:xfrm>
        </p:spPr>
        <p:txBody>
          <a:bodyPr>
            <a:normAutofit lnSpcReduction="10000"/>
          </a:bodyPr>
          <a:lstStyle/>
          <a:p>
            <a:r>
              <a:rPr lang="fr-CA" altLang="fr-FR" dirty="0" smtClean="0"/>
              <a:t>Témoignages et pratiques</a:t>
            </a:r>
            <a:endParaRPr lang="fr-CA" altLang="fr-FR" dirty="0" smtClean="0"/>
          </a:p>
          <a:p>
            <a:r>
              <a:rPr lang="fr-CA" altLang="fr-FR" dirty="0" smtClean="0"/>
              <a:t>La dynamique interne</a:t>
            </a:r>
            <a:endParaRPr lang="fr-CA" altLang="fr-FR" dirty="0" smtClean="0"/>
          </a:p>
          <a:p>
            <a:r>
              <a:rPr lang="fr-CA" altLang="fr-FR" dirty="0" smtClean="0"/>
              <a:t>21 octobre </a:t>
            </a:r>
            <a:r>
              <a:rPr lang="fr-CA" altLang="fr-FR" dirty="0" smtClean="0"/>
              <a:t>14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07" y="5942268"/>
            <a:ext cx="2377478" cy="712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81" y="6044451"/>
            <a:ext cx="2338228" cy="5840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0" y="5441592"/>
            <a:ext cx="1854596" cy="12760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54" y="6044451"/>
            <a:ext cx="1733713" cy="6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542816" cy="964911"/>
          </a:xfrm>
        </p:spPr>
        <p:txBody>
          <a:bodyPr>
            <a:normAutofit/>
          </a:bodyPr>
          <a:lstStyle/>
          <a:p>
            <a:pPr algn="ctr"/>
            <a:r>
              <a:rPr lang="fr-FR" sz="4300" b="1" dirty="0" smtClean="0"/>
              <a:t>Repenser notre administration ensemble</a:t>
            </a:r>
            <a:endParaRPr lang="fr-BE" sz="43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0" y="2236953"/>
            <a:ext cx="3267075" cy="2952750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343399" y="1840676"/>
            <a:ext cx="7341920" cy="4560126"/>
          </a:xfrm>
        </p:spPr>
        <p:txBody>
          <a:bodyPr>
            <a:normAutofit/>
          </a:bodyPr>
          <a:lstStyle/>
          <a:p>
            <a:r>
              <a:rPr lang="fr-BE" dirty="0" smtClean="0"/>
              <a:t>Une volonté politique </a:t>
            </a:r>
            <a:r>
              <a:rPr lang="fr-BE" dirty="0" smtClean="0"/>
              <a:t>et l’adhésion des responsables de services</a:t>
            </a:r>
          </a:p>
          <a:p>
            <a:r>
              <a:rPr lang="fr-BE" dirty="0" smtClean="0"/>
              <a:t>Une communication à l’ensemble des travailleurs</a:t>
            </a:r>
          </a:p>
          <a:p>
            <a:r>
              <a:rPr lang="fr-BE" dirty="0" smtClean="0"/>
              <a:t>Une démarche inattendue et dynamique</a:t>
            </a:r>
          </a:p>
          <a:p>
            <a:r>
              <a:rPr lang="fr-BE" dirty="0" smtClean="0"/>
              <a:t>Un état des lieux sur les besoins et les attentes concernant des thématiques variées : la </a:t>
            </a:r>
            <a:r>
              <a:rPr lang="fr-BE" dirty="0"/>
              <a:t>gouvernance, l’alimentation, la gestion des déchets, l’énergie, la biodiversité, la qualité de vie, la solidarité, la </a:t>
            </a:r>
            <a:r>
              <a:rPr lang="fr-BE" dirty="0" smtClean="0"/>
              <a:t>mobilité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6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07522" y="617459"/>
            <a:ext cx="10355283" cy="890648"/>
          </a:xfrm>
        </p:spPr>
        <p:txBody>
          <a:bodyPr>
            <a:noAutofit/>
          </a:bodyPr>
          <a:lstStyle/>
          <a:p>
            <a:pPr algn="ctr"/>
            <a:r>
              <a:rPr lang="fr-BE" sz="4300" b="1" dirty="0" smtClean="0"/>
              <a:t>Une approche participative et concrète</a:t>
            </a:r>
            <a:endParaRPr lang="fr-BE" sz="4300" b="1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2"/>
          </p:nvPr>
        </p:nvSpPr>
        <p:spPr>
          <a:xfrm>
            <a:off x="242836" y="1743418"/>
            <a:ext cx="9301739" cy="18881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smtClean="0"/>
              <a:t>Informer – Consulter – Concerter – </a:t>
            </a:r>
            <a:r>
              <a:rPr lang="fr-BE" sz="2800" dirty="0" err="1" smtClean="0"/>
              <a:t>Co-gérer</a:t>
            </a:r>
            <a:r>
              <a:rPr lang="fr-BE" sz="2800" dirty="0" smtClean="0"/>
              <a:t> : le comité </a:t>
            </a:r>
          </a:p>
          <a:p>
            <a:r>
              <a:rPr lang="fr-BE" sz="2800" dirty="0" smtClean="0"/>
              <a:t> des résidents de la maison de repos.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smtClean="0"/>
              <a:t>Des ateliers pour tous</a:t>
            </a:r>
            <a:endParaRPr lang="fr-B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48" y="2582002"/>
            <a:ext cx="3775033" cy="2831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1" y="4324636"/>
            <a:ext cx="1826077" cy="16803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42" y="3631594"/>
            <a:ext cx="5319894" cy="30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21328" y="127619"/>
            <a:ext cx="10515600" cy="1325563"/>
          </a:xfrm>
        </p:spPr>
        <p:txBody>
          <a:bodyPr/>
          <a:lstStyle/>
          <a:p>
            <a:r>
              <a:rPr lang="fr-BE" dirty="0" smtClean="0"/>
              <a:t>La théorie de la diffusion de Rogers</a:t>
            </a:r>
            <a:endParaRPr lang="fr-BE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1120254"/>
            <a:ext cx="7873340" cy="5642561"/>
          </a:xfrm>
        </p:spPr>
      </p:pic>
    </p:spTree>
    <p:extLst>
      <p:ext uri="{BB962C8B-B14F-4D97-AF65-F5344CB8AC3E}">
        <p14:creationId xmlns:p14="http://schemas.microsoft.com/office/powerpoint/2010/main" val="1907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Dynamique interne et rayonnement externe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313" y="2478768"/>
            <a:ext cx="7070765" cy="2710749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Les travailleurs comme lien avec nos publics</a:t>
            </a:r>
          </a:p>
          <a:p>
            <a:r>
              <a:rPr lang="fr-BE" dirty="0" smtClean="0"/>
              <a:t>Des actions qui permettent à chacun de s’investir à son rythme </a:t>
            </a:r>
          </a:p>
          <a:p>
            <a:r>
              <a:rPr lang="fr-BE" dirty="0" smtClean="0"/>
              <a:t>Des idées pratiques et usuelles</a:t>
            </a:r>
          </a:p>
          <a:p>
            <a:r>
              <a:rPr lang="fr-BE" dirty="0" smtClean="0"/>
              <a:t>Un soutien de l’administration pour le lancement et tendre vers l’autogestion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5" y="1690688"/>
            <a:ext cx="3227915" cy="46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5143" y="351976"/>
            <a:ext cx="6104669" cy="160020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L’implémentation </a:t>
            </a:r>
            <a:r>
              <a:rPr lang="fr-FR" b="1" dirty="0" smtClean="0"/>
              <a:t>des concepts par </a:t>
            </a:r>
            <a:r>
              <a:rPr lang="fr-FR" b="1" dirty="0"/>
              <a:t>le concret</a:t>
            </a:r>
            <a:r>
              <a:rPr lang="fr-FR" b="1" dirty="0" smtClean="0"/>
              <a:t>.</a:t>
            </a:r>
            <a:br>
              <a:rPr lang="fr-FR" b="1" dirty="0" smtClean="0"/>
            </a:br>
            <a:r>
              <a:rPr lang="fr-FR" sz="3200" b="1" dirty="0" smtClean="0"/>
              <a:t>L’atelier alimentation durable</a:t>
            </a:r>
            <a:endParaRPr lang="fr-BE" sz="3200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78" y="2525817"/>
            <a:ext cx="5913913" cy="36932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" y="109076"/>
            <a:ext cx="4677627" cy="66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72997" y="724395"/>
            <a:ext cx="5157787" cy="559100"/>
          </a:xfrm>
        </p:spPr>
        <p:txBody>
          <a:bodyPr/>
          <a:lstStyle/>
          <a:p>
            <a:pPr algn="ctr"/>
            <a:r>
              <a:rPr lang="fr-BE" dirty="0" smtClean="0"/>
              <a:t>L’atelier semis</a:t>
            </a:r>
            <a:endParaRPr lang="fr-BE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6172200" y="724395"/>
            <a:ext cx="5183188" cy="559100"/>
          </a:xfrm>
        </p:spPr>
        <p:txBody>
          <a:bodyPr/>
          <a:lstStyle/>
          <a:p>
            <a:pPr algn="ctr"/>
            <a:r>
              <a:rPr lang="fr-BE" dirty="0" smtClean="0"/>
              <a:t>L’atelier énergie</a:t>
            </a:r>
            <a:endParaRPr lang="fr-BE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8" y="2149433"/>
            <a:ext cx="5593556" cy="40672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149432"/>
            <a:ext cx="5820793" cy="4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9" y="154379"/>
            <a:ext cx="4635920" cy="6557039"/>
          </a:xfrm>
        </p:spPr>
      </p:pic>
      <p:pic>
        <p:nvPicPr>
          <p:cNvPr id="2" name="Espace réservé du contenu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31" y="462519"/>
            <a:ext cx="2509681" cy="334624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6" y="3960196"/>
            <a:ext cx="1891466" cy="27512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38" y="950026"/>
            <a:ext cx="1758240" cy="27312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20" y="4251158"/>
            <a:ext cx="4087474" cy="25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3" y="1938287"/>
            <a:ext cx="2224673" cy="2966231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" y="190006"/>
            <a:ext cx="4340327" cy="6462796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61" y="1298689"/>
            <a:ext cx="3184072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164</Words>
  <Application>Microsoft Office PowerPoint</Application>
  <PresentationFormat>Grand écran</PresentationFormat>
  <Paragraphs>30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Comment allier l’environnement et le social</vt:lpstr>
      <vt:lpstr>Repenser notre administration ensemble</vt:lpstr>
      <vt:lpstr>Une approche participative et concrète</vt:lpstr>
      <vt:lpstr>La théorie de la diffusion de Rogers</vt:lpstr>
      <vt:lpstr>Dynamique interne et rayonnement externe</vt:lpstr>
      <vt:lpstr>L’implémentation des concepts par le concret. L’atelier alimentation durable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ville collaborative et action sociale durable</dc:title>
  <dc:creator>LEGRAND Caroline</dc:creator>
  <cp:lastModifiedBy>LEGRAND Caroline</cp:lastModifiedBy>
  <cp:revision>49</cp:revision>
  <cp:lastPrinted>2014-10-20T13:39:53Z</cp:lastPrinted>
  <dcterms:created xsi:type="dcterms:W3CDTF">2014-08-11T12:12:03Z</dcterms:created>
  <dcterms:modified xsi:type="dcterms:W3CDTF">2014-10-20T13:48:49Z</dcterms:modified>
</cp:coreProperties>
</file>